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</p:sldIdLst>
  <p:sldSz cx="10160000" cy="7620000"/>
  <p:notesSz cx="6858000" cy="9144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402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E48D-3B4C-41F3-BA36-9DD71289A760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4F20-E36D-4775-A0E0-D60FC5442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813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E48D-3B4C-41F3-BA36-9DD71289A760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4F20-E36D-4775-A0E0-D60FC5442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820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E48D-3B4C-41F3-BA36-9DD71289A760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4F20-E36D-4775-A0E0-D60FC5442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50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E48D-3B4C-41F3-BA36-9DD71289A760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4F20-E36D-4775-A0E0-D60FC5442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624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E48D-3B4C-41F3-BA36-9DD71289A760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4F20-E36D-4775-A0E0-D60FC5442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581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E48D-3B4C-41F3-BA36-9DD71289A760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4F20-E36D-4775-A0E0-D60FC5442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048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E48D-3B4C-41F3-BA36-9DD71289A760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4F20-E36D-4775-A0E0-D60FC5442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101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E48D-3B4C-41F3-BA36-9DD71289A760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4F20-E36D-4775-A0E0-D60FC5442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829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E48D-3B4C-41F3-BA36-9DD71289A760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4F20-E36D-4775-A0E0-D60FC5442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576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E48D-3B4C-41F3-BA36-9DD71289A760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4F20-E36D-4775-A0E0-D60FC5442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555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E48D-3B4C-41F3-BA36-9DD71289A760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4F20-E36D-4775-A0E0-D60FC5442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35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CE48D-3B4C-41F3-BA36-9DD71289A760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74F20-E36D-4775-A0E0-D60FC5442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319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700"/>
            <a:ext cx="10172382" cy="76327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262730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0" y="0"/>
            <a:ext cx="10185400" cy="764246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151714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78" y="292231"/>
            <a:ext cx="9461500" cy="59182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2954782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Oliver Trussell</dc:creator>
  <cp:lastModifiedBy>Mark Bentley</cp:lastModifiedBy>
  <cp:revision>2</cp:revision>
  <dcterms:created xsi:type="dcterms:W3CDTF">2015-04-26T11:54:48Z</dcterms:created>
  <dcterms:modified xsi:type="dcterms:W3CDTF">2016-03-07T16:38:46Z</dcterms:modified>
</cp:coreProperties>
</file>